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99" r:id="rId2"/>
    <p:sldId id="300" r:id="rId3"/>
    <p:sldId id="325" r:id="rId4"/>
    <p:sldId id="326" r:id="rId5"/>
    <p:sldId id="324" r:id="rId6"/>
    <p:sldId id="301" r:id="rId7"/>
    <p:sldId id="302" r:id="rId8"/>
    <p:sldId id="303" r:id="rId9"/>
    <p:sldId id="304" r:id="rId10"/>
    <p:sldId id="305" r:id="rId11"/>
    <p:sldId id="306" r:id="rId12"/>
    <p:sldId id="307" r:id="rId13"/>
    <p:sldId id="308" r:id="rId14"/>
    <p:sldId id="256" r:id="rId15"/>
    <p:sldId id="263" r:id="rId16"/>
    <p:sldId id="260" r:id="rId17"/>
    <p:sldId id="310" r:id="rId18"/>
    <p:sldId id="257" r:id="rId19"/>
    <p:sldId id="258" r:id="rId20"/>
    <p:sldId id="313" r:id="rId21"/>
    <p:sldId id="309" r:id="rId22"/>
    <p:sldId id="259" r:id="rId23"/>
    <p:sldId id="261" r:id="rId24"/>
    <p:sldId id="314" r:id="rId25"/>
    <p:sldId id="312" r:id="rId26"/>
    <p:sldId id="270" r:id="rId27"/>
    <p:sldId id="273" r:id="rId28"/>
    <p:sldId id="315" r:id="rId29"/>
    <p:sldId id="317" r:id="rId30"/>
    <p:sldId id="316" r:id="rId31"/>
    <p:sldId id="272" r:id="rId32"/>
    <p:sldId id="275" r:id="rId33"/>
    <p:sldId id="279" r:id="rId34"/>
    <p:sldId id="281" r:id="rId35"/>
    <p:sldId id="280" r:id="rId36"/>
    <p:sldId id="282" r:id="rId37"/>
    <p:sldId id="288" r:id="rId38"/>
    <p:sldId id="277" r:id="rId39"/>
    <p:sldId id="284" r:id="rId40"/>
    <p:sldId id="283" r:id="rId41"/>
    <p:sldId id="286" r:id="rId42"/>
    <p:sldId id="289" r:id="rId43"/>
    <p:sldId id="290" r:id="rId44"/>
    <p:sldId id="291" r:id="rId45"/>
    <p:sldId id="292" r:id="rId46"/>
    <p:sldId id="318" r:id="rId47"/>
    <p:sldId id="323" r:id="rId48"/>
    <p:sldId id="293" r:id="rId49"/>
    <p:sldId id="294" r:id="rId50"/>
    <p:sldId id="320" r:id="rId51"/>
    <p:sldId id="295" r:id="rId52"/>
    <p:sldId id="296" r:id="rId53"/>
    <p:sldId id="297" r:id="rId54"/>
    <p:sldId id="319" r:id="rId55"/>
    <p:sldId id="298" r:id="rId56"/>
    <p:sldId id="321" r:id="rId57"/>
    <p:sldId id="322"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46.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t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图结构自动学习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频域分析模块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747009-BAA4-4CC2-BC73-3933283EDE71}"/>
              </a:ext>
            </a:extLst>
          </p:cNvPr>
          <p:cNvCxnSpPr>
            <a:cxnSpLocks/>
            <a:stCxn id="5" idx="0"/>
            <a:endCxn id="6" idx="2"/>
          </p:cNvCxnSpPr>
          <p:nvPr/>
        </p:nvCxnSpPr>
        <p:spPr>
          <a:xfrm flipV="1">
            <a:off x="4382166" y="2921910"/>
            <a:ext cx="3"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E4AD4B-5CB4-48B8-8C47-A41D556972AF}"/>
              </a:ext>
            </a:extLst>
          </p:cNvPr>
          <p:cNvCxnSpPr>
            <a:cxnSpLocks/>
          </p:cNvCxnSpPr>
          <p:nvPr/>
        </p:nvCxnSpPr>
        <p:spPr>
          <a:xfrm flipV="1">
            <a:off x="4372527" y="1195301"/>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Tree>
    <p:extLst>
      <p:ext uri="{BB962C8B-B14F-4D97-AF65-F5344CB8AC3E}">
        <p14:creationId xmlns:p14="http://schemas.microsoft.com/office/powerpoint/2010/main" val="3888968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A2820B-7F85-4E78-9A6D-B8D6D23D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3" y="1104900"/>
            <a:ext cx="4998720" cy="2324100"/>
          </a:xfrm>
          <a:prstGeom prst="rect">
            <a:avLst/>
          </a:prstGeom>
        </p:spPr>
      </p:pic>
    </p:spTree>
    <p:extLst>
      <p:ext uri="{BB962C8B-B14F-4D97-AF65-F5344CB8AC3E}">
        <p14:creationId xmlns:p14="http://schemas.microsoft.com/office/powerpoint/2010/main" val="251134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3222</TotalTime>
  <Words>1857</Words>
  <Application>Microsoft Office PowerPoint</Application>
  <PresentationFormat>宽屏</PresentationFormat>
  <Paragraphs>280</Paragraphs>
  <Slides>57</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57</vt:i4>
      </vt:variant>
    </vt:vector>
  </HeadingPairs>
  <TitlesOfParts>
    <vt:vector size="63"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149</cp:revision>
  <dcterms:created xsi:type="dcterms:W3CDTF">2023-08-09T12:44:00Z</dcterms:created>
  <dcterms:modified xsi:type="dcterms:W3CDTF">2025-05-07T14:40:18Z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